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06" userDrawn="1">
          <p15:clr>
            <a:srgbClr val="A4A3A4"/>
          </p15:clr>
        </p15:guide>
        <p15:guide id="5" pos="73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B7"/>
    <a:srgbClr val="F9B900"/>
    <a:srgbClr val="8E8E8E"/>
    <a:srgbClr val="C9CACA"/>
    <a:srgbClr val="F8F8F8"/>
    <a:srgbClr val="000E2A"/>
    <a:srgbClr val="001849"/>
    <a:srgbClr val="023C92"/>
    <a:srgbClr val="DE0010"/>
    <a:srgbClr val="001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6429" autoAdjust="0"/>
  </p:normalViewPr>
  <p:slideViewPr>
    <p:cSldViewPr snapToGrid="0" showGuides="1">
      <p:cViewPr varScale="1">
        <p:scale>
          <a:sx n="108" d="100"/>
          <a:sy n="108" d="100"/>
        </p:scale>
        <p:origin x="564" y="114"/>
      </p:cViewPr>
      <p:guideLst>
        <p:guide orient="horz" pos="777"/>
        <p:guide pos="325"/>
        <p:guide orient="horz" pos="3906"/>
        <p:guide pos="7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7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9A6EA-60C5-47DB-AF3D-6A7FB642FAA8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65F56-0047-40CE-A2BC-D8EEA7421B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507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D0E33-5152-4044-89A1-CC9336FA5759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221A9-83C1-4600-8560-FF93FEA2D5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762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221A9-83C1-4600-8560-FF93FEA2D58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1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bg>
      <p:bgPr>
        <a:gradFill rotWithShape="1">
          <a:gsLst>
            <a:gs pos="100000">
              <a:srgbClr val="001848"/>
            </a:gs>
            <a:gs pos="0">
              <a:srgbClr val="00206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5209982" y="2163276"/>
            <a:ext cx="6590132" cy="120032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lnSpc>
                <a:spcPct val="100000"/>
              </a:lnSpc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 smtClean="0"/>
              <a:t>Presentation Title</a:t>
            </a:r>
            <a:br>
              <a:rPr lang="en-US" altLang="ko-KR" dirty="0" smtClean="0"/>
            </a:br>
            <a:r>
              <a:rPr lang="en-US" altLang="ko-KR" dirty="0" smtClean="0"/>
              <a:t>(Arial, Bold, 36pt)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5209982" y="4076228"/>
            <a:ext cx="6590132" cy="430887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altLang="ko-KR" dirty="0" smtClean="0"/>
              <a:t>Name (Arial, Bold, 22pt)</a:t>
            </a:r>
            <a:endParaRPr lang="ko-KR" altLang="en-US" dirty="0" smtClean="0"/>
          </a:p>
        </p:txBody>
      </p:sp>
      <p:pic>
        <p:nvPicPr>
          <p:cNvPr id="18" name="그림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6" t="45274" r="10405" b="37864"/>
          <a:stretch/>
        </p:blipFill>
        <p:spPr>
          <a:xfrm>
            <a:off x="9620300" y="565150"/>
            <a:ext cx="2007394" cy="288131"/>
          </a:xfrm>
          <a:prstGeom prst="rect">
            <a:avLst/>
          </a:prstGeom>
        </p:spPr>
      </p:pic>
      <p:sp>
        <p:nvSpPr>
          <p:cNvPr id="9" name="텍스트 개체 틀 13"/>
          <p:cNvSpPr>
            <a:spLocks noGrp="1"/>
          </p:cNvSpPr>
          <p:nvPr>
            <p:ph type="body" sz="quarter" idx="13" hasCustomPrompt="1"/>
          </p:nvPr>
        </p:nvSpPr>
        <p:spPr>
          <a:xfrm>
            <a:off x="5209982" y="4600753"/>
            <a:ext cx="6590132" cy="772006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altLang="ko-KR" dirty="0" smtClean="0"/>
              <a:t>Job Title (Arial, 20pt)</a:t>
            </a:r>
          </a:p>
          <a:p>
            <a:pPr lvl="0"/>
            <a:r>
              <a:rPr lang="en-US" altLang="ko-KR" dirty="0" smtClean="0"/>
              <a:t>Institution </a:t>
            </a:r>
            <a:r>
              <a:rPr lang="en-US" altLang="ko-KR" dirty="0" smtClean="0"/>
              <a:t>(Arial, 20pt)</a:t>
            </a:r>
          </a:p>
        </p:txBody>
      </p:sp>
      <p:grpSp>
        <p:nvGrpSpPr>
          <p:cNvPr id="6" name="그룹 5"/>
          <p:cNvGrpSpPr/>
          <p:nvPr userDrawn="1"/>
        </p:nvGrpSpPr>
        <p:grpSpPr>
          <a:xfrm>
            <a:off x="5347552" y="3702049"/>
            <a:ext cx="6367935" cy="90000"/>
            <a:chOff x="5347552" y="3702049"/>
            <a:chExt cx="6367935" cy="90000"/>
          </a:xfrm>
        </p:grpSpPr>
        <p:grpSp>
          <p:nvGrpSpPr>
            <p:cNvPr id="7" name="그룹 6"/>
            <p:cNvGrpSpPr/>
            <p:nvPr userDrawn="1"/>
          </p:nvGrpSpPr>
          <p:grpSpPr>
            <a:xfrm>
              <a:off x="5347552" y="3702049"/>
              <a:ext cx="6367935" cy="90000"/>
              <a:chOff x="5347552" y="3625849"/>
              <a:chExt cx="6367935" cy="90000"/>
            </a:xfrm>
          </p:grpSpPr>
          <p:sp>
            <p:nvSpPr>
              <p:cNvPr id="8" name="직각 삼각형 7"/>
              <p:cNvSpPr/>
              <p:nvPr/>
            </p:nvSpPr>
            <p:spPr>
              <a:xfrm>
                <a:off x="5347552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5630373" y="3625849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5913194" y="3625849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6196015" y="3625849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grpSp>
            <p:nvGrpSpPr>
              <p:cNvPr id="13" name="그룹 12"/>
              <p:cNvGrpSpPr/>
              <p:nvPr/>
            </p:nvGrpSpPr>
            <p:grpSpPr>
              <a:xfrm>
                <a:off x="6476455" y="3625849"/>
                <a:ext cx="5239032" cy="90000"/>
                <a:chOff x="6587758" y="3625849"/>
                <a:chExt cx="5239032" cy="90000"/>
              </a:xfrm>
            </p:grpSpPr>
            <p:sp>
              <p:nvSpPr>
                <p:cNvPr id="14" name="직사각형 13"/>
                <p:cNvSpPr/>
                <p:nvPr/>
              </p:nvSpPr>
              <p:spPr>
                <a:xfrm>
                  <a:off x="6678790" y="3625849"/>
                  <a:ext cx="5148000" cy="90000"/>
                </a:xfrm>
                <a:prstGeom prst="rect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" name="직각 삼각형 14"/>
                <p:cNvSpPr/>
                <p:nvPr/>
              </p:nvSpPr>
              <p:spPr>
                <a:xfrm flipH="1" flipV="1">
                  <a:off x="6587758" y="3625849"/>
                  <a:ext cx="90000" cy="90000"/>
                </a:xfrm>
                <a:prstGeom prst="rtTriangle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cxnSp>
          <p:nvCxnSpPr>
            <p:cNvPr id="5" name="직선 연결선 4"/>
            <p:cNvCxnSpPr/>
            <p:nvPr userDrawn="1"/>
          </p:nvCxnSpPr>
          <p:spPr>
            <a:xfrm flipH="1">
              <a:off x="6572249" y="3704430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9" name="그림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9"/>
          <a:stretch/>
        </p:blipFill>
        <p:spPr>
          <a:xfrm>
            <a:off x="8626" y="1977476"/>
            <a:ext cx="5201355" cy="326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84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그룹 26"/>
          <p:cNvGrpSpPr/>
          <p:nvPr userDrawn="1"/>
        </p:nvGrpSpPr>
        <p:grpSpPr>
          <a:xfrm>
            <a:off x="353730" y="699860"/>
            <a:ext cx="6367935" cy="90000"/>
            <a:chOff x="353730" y="540203"/>
            <a:chExt cx="6367935" cy="90000"/>
          </a:xfrm>
        </p:grpSpPr>
        <p:grpSp>
          <p:nvGrpSpPr>
            <p:cNvPr id="26" name="그룹 25"/>
            <p:cNvGrpSpPr/>
            <p:nvPr userDrawn="1"/>
          </p:nvGrpSpPr>
          <p:grpSpPr>
            <a:xfrm>
              <a:off x="353730" y="540203"/>
              <a:ext cx="938463" cy="90000"/>
              <a:chOff x="353730" y="540203"/>
              <a:chExt cx="938463" cy="90000"/>
            </a:xfrm>
          </p:grpSpPr>
          <p:sp>
            <p:nvSpPr>
              <p:cNvPr id="9" name="직각 삼각형 8"/>
              <p:cNvSpPr/>
              <p:nvPr/>
            </p:nvSpPr>
            <p:spPr>
              <a:xfrm>
                <a:off x="353730" y="540203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636551" y="540203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919372" y="540203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1202193" y="540203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1482633" y="540203"/>
              <a:ext cx="5239032" cy="90000"/>
              <a:chOff x="6587758" y="3625849"/>
              <a:chExt cx="5239032" cy="90000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6678790" y="3625849"/>
                <a:ext cx="5148000" cy="90000"/>
              </a:xfrm>
              <a:prstGeom prst="rect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각 삼각형 14"/>
              <p:cNvSpPr/>
              <p:nvPr/>
            </p:nvSpPr>
            <p:spPr>
              <a:xfrm flipH="1" flipV="1">
                <a:off x="6587758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8" name="직선 연결선 7"/>
            <p:cNvCxnSpPr/>
            <p:nvPr userDrawn="1"/>
          </p:nvCxnSpPr>
          <p:spPr>
            <a:xfrm flipH="1">
              <a:off x="1578427" y="542584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14695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6/21/2018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43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Presentation Title</a:t>
            </a:r>
            <a:br>
              <a:rPr lang="en-US" altLang="ko-KR" dirty="0"/>
            </a:br>
            <a:r>
              <a:rPr lang="en-US" altLang="ko-KR" dirty="0"/>
              <a:t>(Arial, Bold, 36pt)</a:t>
            </a:r>
            <a:endParaRPr lang="ko-KR" altLang="en-US"/>
          </a:p>
        </p:txBody>
      </p:sp>
      <p:sp>
        <p:nvSpPr>
          <p:cNvPr id="7" name="부제목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altLang="ko-KR" dirty="0"/>
              <a:t>Name (Arial, Bold, 22pt)</a:t>
            </a:r>
            <a:endParaRPr lang="ko-KR" altLang="en-US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3"/>
          </p:nvPr>
        </p:nvSpPr>
        <p:spPr/>
        <p:txBody>
          <a:bodyPr>
            <a:spAutoFit/>
          </a:bodyPr>
          <a:lstStyle/>
          <a:p>
            <a:pPr lvl="0"/>
            <a:r>
              <a:rPr lang="en-US" altLang="ko-KR" dirty="0"/>
              <a:t>Job Title (Arial, 20pt)</a:t>
            </a:r>
          </a:p>
          <a:p>
            <a:pPr lvl="0"/>
            <a:r>
              <a:rPr lang="en-US" altLang="ko-KR" dirty="0"/>
              <a:t>Institution (Arial, 20pt)</a:t>
            </a:r>
          </a:p>
        </p:txBody>
      </p:sp>
    </p:spTree>
    <p:extLst>
      <p:ext uri="{BB962C8B-B14F-4D97-AF65-F5344CB8AC3E}">
        <p14:creationId xmlns:p14="http://schemas.microsoft.com/office/powerpoint/2010/main" val="424261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0537" y="1125538"/>
            <a:ext cx="1904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TEXT PAGE</a:t>
            </a:r>
            <a:endParaRPr lang="en-US" altLang="ko-K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94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5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27</Words>
  <Application>Microsoft Office PowerPoint</Application>
  <PresentationFormat>와이드스크린</PresentationFormat>
  <Paragraphs>7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Presentation Title (Arial, Bold, 36pt)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Park Jeeeun</dc:creator>
  <cp:lastModifiedBy>인터컴</cp:lastModifiedBy>
  <cp:revision>34</cp:revision>
  <dcterms:created xsi:type="dcterms:W3CDTF">2018-05-10T08:12:41Z</dcterms:created>
  <dcterms:modified xsi:type="dcterms:W3CDTF">2018-06-21T00:29:43Z</dcterms:modified>
</cp:coreProperties>
</file>